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9" r:id="rId5"/>
    <p:sldId id="268" r:id="rId6"/>
    <p:sldId id="270" r:id="rId7"/>
    <p:sldId id="271" r:id="rId8"/>
    <p:sldId id="267" r:id="rId9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84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79CBC1-4A34-4B01-9CFB-1E1B2E633BF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86FB76A-9CDA-4F03-B11E-E1438BB7A3FA}">
      <dgm:prSet/>
      <dgm:spPr/>
      <dgm:t>
        <a:bodyPr/>
        <a:lstStyle/>
        <a:p>
          <a:r>
            <a:rPr lang="ru-RU" b="1"/>
            <a:t>1.Диагностический этап – выявление уровня психолого-педагогической компетентности родителей </a:t>
          </a:r>
          <a:endParaRPr lang="ru-RU"/>
        </a:p>
      </dgm:t>
    </dgm:pt>
    <dgm:pt modelId="{10682976-AB88-4AF1-B75B-BC7A682B4C08}" type="parTrans" cxnId="{0F5DC7A9-EC51-46B3-8B92-E889F867D162}">
      <dgm:prSet/>
      <dgm:spPr/>
      <dgm:t>
        <a:bodyPr/>
        <a:lstStyle/>
        <a:p>
          <a:endParaRPr lang="ru-RU"/>
        </a:p>
      </dgm:t>
    </dgm:pt>
    <dgm:pt modelId="{398E80CE-BA41-4087-BE08-076E44080205}" type="sibTrans" cxnId="{0F5DC7A9-EC51-46B3-8B92-E889F867D162}">
      <dgm:prSet/>
      <dgm:spPr/>
      <dgm:t>
        <a:bodyPr/>
        <a:lstStyle/>
        <a:p>
          <a:endParaRPr lang="ru-RU"/>
        </a:p>
      </dgm:t>
    </dgm:pt>
    <dgm:pt modelId="{C0DD90A2-95BD-40D1-B8E7-7AE43D4BEA86}">
      <dgm:prSet/>
      <dgm:spPr/>
      <dgm:t>
        <a:bodyPr/>
        <a:lstStyle/>
        <a:p>
          <a:r>
            <a:rPr lang="ru-RU"/>
            <a:t>анкетирование, серия бесед, </a:t>
          </a:r>
        </a:p>
      </dgm:t>
    </dgm:pt>
    <dgm:pt modelId="{4C567C39-C008-465C-8A12-F3E1AF121EAE}" type="parTrans" cxnId="{F3BE84C6-9A44-47B1-B4DC-43F50E7421CC}">
      <dgm:prSet/>
      <dgm:spPr/>
      <dgm:t>
        <a:bodyPr/>
        <a:lstStyle/>
        <a:p>
          <a:endParaRPr lang="ru-RU"/>
        </a:p>
      </dgm:t>
    </dgm:pt>
    <dgm:pt modelId="{F88A3466-7ABA-4D0C-80F0-5EC44BCEC77E}" type="sibTrans" cxnId="{F3BE84C6-9A44-47B1-B4DC-43F50E7421CC}">
      <dgm:prSet/>
      <dgm:spPr/>
      <dgm:t>
        <a:bodyPr/>
        <a:lstStyle/>
        <a:p>
          <a:endParaRPr lang="ru-RU"/>
        </a:p>
      </dgm:t>
    </dgm:pt>
    <dgm:pt modelId="{4FCEDE44-87F3-446F-9611-938982DD8EA6}">
      <dgm:prSet/>
      <dgm:spPr/>
      <dgm:t>
        <a:bodyPr/>
        <a:lstStyle/>
        <a:p>
          <a:r>
            <a:rPr lang="ru-RU"/>
            <a:t>наблюдение за общением с детьми, </a:t>
          </a:r>
        </a:p>
      </dgm:t>
    </dgm:pt>
    <dgm:pt modelId="{1AAD882C-1E27-4D13-9352-377579919636}" type="parTrans" cxnId="{0A3C909A-E506-4B7A-9D43-37F31F38F67E}">
      <dgm:prSet/>
      <dgm:spPr/>
      <dgm:t>
        <a:bodyPr/>
        <a:lstStyle/>
        <a:p>
          <a:endParaRPr lang="ru-RU"/>
        </a:p>
      </dgm:t>
    </dgm:pt>
    <dgm:pt modelId="{518790B8-91B3-4FAF-B445-50D5C59557C2}" type="sibTrans" cxnId="{0A3C909A-E506-4B7A-9D43-37F31F38F67E}">
      <dgm:prSet/>
      <dgm:spPr/>
      <dgm:t>
        <a:bodyPr/>
        <a:lstStyle/>
        <a:p>
          <a:endParaRPr lang="ru-RU"/>
        </a:p>
      </dgm:t>
    </dgm:pt>
    <dgm:pt modelId="{53ADAA9C-16DA-4F90-BC99-89E51AC8B2DC}">
      <dgm:prSet/>
      <dgm:spPr/>
      <dgm:t>
        <a:bodyPr/>
        <a:lstStyle/>
        <a:p>
          <a:r>
            <a:rPr lang="ru-RU"/>
            <a:t>социальный опрос, </a:t>
          </a:r>
        </a:p>
      </dgm:t>
    </dgm:pt>
    <dgm:pt modelId="{E4360192-5DDC-4BB7-A9A7-B04A8BBDA927}" type="parTrans" cxnId="{B4695847-A4B7-4153-818A-0CC88DCCA110}">
      <dgm:prSet/>
      <dgm:spPr/>
      <dgm:t>
        <a:bodyPr/>
        <a:lstStyle/>
        <a:p>
          <a:endParaRPr lang="ru-RU"/>
        </a:p>
      </dgm:t>
    </dgm:pt>
    <dgm:pt modelId="{0FA021DB-86F5-4B03-8D84-326FB2EDD42D}" type="sibTrans" cxnId="{B4695847-A4B7-4153-818A-0CC88DCCA110}">
      <dgm:prSet/>
      <dgm:spPr/>
      <dgm:t>
        <a:bodyPr/>
        <a:lstStyle/>
        <a:p>
          <a:endParaRPr lang="ru-RU"/>
        </a:p>
      </dgm:t>
    </dgm:pt>
    <dgm:pt modelId="{1C406768-049D-42E4-9903-42E8FE57300A}">
      <dgm:prSet/>
      <dgm:spPr/>
      <dgm:t>
        <a:bodyPr/>
        <a:lstStyle/>
        <a:p>
          <a:r>
            <a:rPr lang="ru-RU"/>
            <a:t>интервьюирование</a:t>
          </a:r>
        </a:p>
      </dgm:t>
    </dgm:pt>
    <dgm:pt modelId="{44140489-0731-40AC-9956-EC081481C29D}" type="parTrans" cxnId="{0AAC7645-919F-4344-ACDC-32465143C216}">
      <dgm:prSet/>
      <dgm:spPr/>
      <dgm:t>
        <a:bodyPr/>
        <a:lstStyle/>
        <a:p>
          <a:endParaRPr lang="ru-RU"/>
        </a:p>
      </dgm:t>
    </dgm:pt>
    <dgm:pt modelId="{BDA405CA-FE08-4BA8-8986-A1ACEBCEF92A}" type="sibTrans" cxnId="{0AAC7645-919F-4344-ACDC-32465143C216}">
      <dgm:prSet/>
      <dgm:spPr/>
      <dgm:t>
        <a:bodyPr/>
        <a:lstStyle/>
        <a:p>
          <a:endParaRPr lang="ru-RU"/>
        </a:p>
      </dgm:t>
    </dgm:pt>
    <dgm:pt modelId="{3ACCC274-D852-443B-9C1D-2BF25EEDA6D1}">
      <dgm:prSet/>
      <dgm:spPr/>
      <dgm:t>
        <a:bodyPr/>
        <a:lstStyle/>
        <a:p>
          <a:r>
            <a:rPr lang="ru-RU" b="1"/>
            <a:t>2.Мотивационный этап - организация досугов с родителями</a:t>
          </a:r>
          <a:endParaRPr lang="ru-RU"/>
        </a:p>
      </dgm:t>
    </dgm:pt>
    <dgm:pt modelId="{5C21B54D-A62F-4AB0-8C98-58941EB9F714}" type="parTrans" cxnId="{358222FB-1C1E-4B10-86FD-9AFD9EBD2834}">
      <dgm:prSet/>
      <dgm:spPr/>
      <dgm:t>
        <a:bodyPr/>
        <a:lstStyle/>
        <a:p>
          <a:endParaRPr lang="ru-RU"/>
        </a:p>
      </dgm:t>
    </dgm:pt>
    <dgm:pt modelId="{2E33C7A4-20F7-4B5C-BD42-5DC87E3C0E59}" type="sibTrans" cxnId="{358222FB-1C1E-4B10-86FD-9AFD9EBD2834}">
      <dgm:prSet/>
      <dgm:spPr/>
      <dgm:t>
        <a:bodyPr/>
        <a:lstStyle/>
        <a:p>
          <a:endParaRPr lang="ru-RU"/>
        </a:p>
      </dgm:t>
    </dgm:pt>
    <dgm:pt modelId="{0DB7CE91-E8B5-4AF2-9109-687DD391F025}">
      <dgm:prSet/>
      <dgm:spPr/>
      <dgm:t>
        <a:bodyPr/>
        <a:lstStyle/>
        <a:p>
          <a:r>
            <a:rPr lang="ru-RU"/>
            <a:t>«Традиции семьи», </a:t>
          </a:r>
        </a:p>
      </dgm:t>
    </dgm:pt>
    <dgm:pt modelId="{CBC178F0-419C-45B2-B9E5-8788BDECF737}" type="parTrans" cxnId="{321B93D3-3733-4A61-AF88-B15074AFAEEB}">
      <dgm:prSet/>
      <dgm:spPr/>
      <dgm:t>
        <a:bodyPr/>
        <a:lstStyle/>
        <a:p>
          <a:endParaRPr lang="ru-RU"/>
        </a:p>
      </dgm:t>
    </dgm:pt>
    <dgm:pt modelId="{E8665EB6-C518-4A10-B8CA-A38D12B4B3B9}" type="sibTrans" cxnId="{321B93D3-3733-4A61-AF88-B15074AFAEEB}">
      <dgm:prSet/>
      <dgm:spPr/>
      <dgm:t>
        <a:bodyPr/>
        <a:lstStyle/>
        <a:p>
          <a:endParaRPr lang="ru-RU"/>
        </a:p>
      </dgm:t>
    </dgm:pt>
    <dgm:pt modelId="{EEF6EF03-AA09-443C-9D77-294074535B83}">
      <dgm:prSet/>
      <dgm:spPr/>
      <dgm:t>
        <a:bodyPr/>
        <a:lstStyle/>
        <a:p>
          <a:r>
            <a:rPr lang="ru-RU"/>
            <a:t>«Традиции нашей группы», </a:t>
          </a:r>
        </a:p>
      </dgm:t>
    </dgm:pt>
    <dgm:pt modelId="{58ED56EF-86CD-46F9-A2D2-17F8A5F59253}" type="parTrans" cxnId="{72A88CF5-68F7-4230-9EAB-722426B688F1}">
      <dgm:prSet/>
      <dgm:spPr/>
      <dgm:t>
        <a:bodyPr/>
        <a:lstStyle/>
        <a:p>
          <a:endParaRPr lang="ru-RU"/>
        </a:p>
      </dgm:t>
    </dgm:pt>
    <dgm:pt modelId="{29B092DC-A9AB-42E1-AD66-E1C5B94DC164}" type="sibTrans" cxnId="{72A88CF5-68F7-4230-9EAB-722426B688F1}">
      <dgm:prSet/>
      <dgm:spPr/>
      <dgm:t>
        <a:bodyPr/>
        <a:lstStyle/>
        <a:p>
          <a:endParaRPr lang="ru-RU"/>
        </a:p>
      </dgm:t>
    </dgm:pt>
    <dgm:pt modelId="{F085BED3-C374-438B-BB55-6B1A98412CC4}">
      <dgm:prSet/>
      <dgm:spPr/>
      <dgm:t>
        <a:bodyPr/>
        <a:lstStyle/>
        <a:p>
          <a:r>
            <a:rPr lang="ru-RU"/>
            <a:t>«День рождение детского сада». </a:t>
          </a:r>
        </a:p>
      </dgm:t>
    </dgm:pt>
    <dgm:pt modelId="{4EBD7F8C-C787-4469-B27E-3B9900209D68}" type="parTrans" cxnId="{ABD51C4F-BFC2-455B-A1DC-818D0255CD31}">
      <dgm:prSet/>
      <dgm:spPr/>
      <dgm:t>
        <a:bodyPr/>
        <a:lstStyle/>
        <a:p>
          <a:endParaRPr lang="ru-RU"/>
        </a:p>
      </dgm:t>
    </dgm:pt>
    <dgm:pt modelId="{F262EDE0-94C3-41A3-9DE8-FB658DAC0E8D}" type="sibTrans" cxnId="{ABD51C4F-BFC2-455B-A1DC-818D0255CD31}">
      <dgm:prSet/>
      <dgm:spPr/>
      <dgm:t>
        <a:bodyPr/>
        <a:lstStyle/>
        <a:p>
          <a:endParaRPr lang="ru-RU"/>
        </a:p>
      </dgm:t>
    </dgm:pt>
    <dgm:pt modelId="{9101574F-7F76-414F-BED9-378C3B28FDD7}">
      <dgm:prSet/>
      <dgm:spPr/>
      <dgm:t>
        <a:bodyPr/>
        <a:lstStyle/>
        <a:p>
          <a:r>
            <a:rPr lang="ru-RU"/>
            <a:t>«День матери», </a:t>
          </a:r>
        </a:p>
      </dgm:t>
    </dgm:pt>
    <dgm:pt modelId="{D9734F9F-BE26-454D-90BE-F48776DDEAE3}" type="parTrans" cxnId="{F08DD544-C690-4607-8C0F-1022138073A3}">
      <dgm:prSet/>
      <dgm:spPr/>
      <dgm:t>
        <a:bodyPr/>
        <a:lstStyle/>
        <a:p>
          <a:endParaRPr lang="ru-RU"/>
        </a:p>
      </dgm:t>
    </dgm:pt>
    <dgm:pt modelId="{2F2E6BA9-5227-410D-8A45-32488FBC8131}" type="sibTrans" cxnId="{F08DD544-C690-4607-8C0F-1022138073A3}">
      <dgm:prSet/>
      <dgm:spPr/>
      <dgm:t>
        <a:bodyPr/>
        <a:lstStyle/>
        <a:p>
          <a:endParaRPr lang="ru-RU"/>
        </a:p>
      </dgm:t>
    </dgm:pt>
    <dgm:pt modelId="{51D1089F-1093-4091-918D-268681D8FA36}">
      <dgm:prSet/>
      <dgm:spPr/>
      <dgm:t>
        <a:bodyPr/>
        <a:lstStyle/>
        <a:p>
          <a:r>
            <a:rPr lang="ru-RU"/>
            <a:t>«Тепло родного очага», </a:t>
          </a:r>
        </a:p>
      </dgm:t>
    </dgm:pt>
    <dgm:pt modelId="{AF9B5724-4369-4634-B5B1-8519D806F6C1}" type="parTrans" cxnId="{58967040-C8F3-48EC-A371-3509439A233A}">
      <dgm:prSet/>
      <dgm:spPr/>
      <dgm:t>
        <a:bodyPr/>
        <a:lstStyle/>
        <a:p>
          <a:endParaRPr lang="ru-RU"/>
        </a:p>
      </dgm:t>
    </dgm:pt>
    <dgm:pt modelId="{42C8CB38-0638-4F70-A1D2-AE235EE83E4E}" type="sibTrans" cxnId="{58967040-C8F3-48EC-A371-3509439A233A}">
      <dgm:prSet/>
      <dgm:spPr/>
      <dgm:t>
        <a:bodyPr/>
        <a:lstStyle/>
        <a:p>
          <a:endParaRPr lang="ru-RU"/>
        </a:p>
      </dgm:t>
    </dgm:pt>
    <dgm:pt modelId="{83E2808E-633C-4B1B-B42F-E23BA9AB8AA0}">
      <dgm:prSet/>
      <dgm:spPr/>
      <dgm:t>
        <a:bodyPr/>
        <a:lstStyle/>
        <a:p>
          <a:r>
            <a:rPr lang="ru-RU"/>
            <a:t>«Семейные посиделки», </a:t>
          </a:r>
        </a:p>
      </dgm:t>
    </dgm:pt>
    <dgm:pt modelId="{6CCA9710-0DD7-4E93-9DB8-D02A173D90CB}" type="parTrans" cxnId="{462270E9-9043-4329-B63B-B6B75E5528E5}">
      <dgm:prSet/>
      <dgm:spPr/>
      <dgm:t>
        <a:bodyPr/>
        <a:lstStyle/>
        <a:p>
          <a:endParaRPr lang="ru-RU"/>
        </a:p>
      </dgm:t>
    </dgm:pt>
    <dgm:pt modelId="{77AA912A-097F-49D0-8B15-6EE7AE834F85}" type="sibTrans" cxnId="{462270E9-9043-4329-B63B-B6B75E5528E5}">
      <dgm:prSet/>
      <dgm:spPr/>
      <dgm:t>
        <a:bodyPr/>
        <a:lstStyle/>
        <a:p>
          <a:endParaRPr lang="ru-RU"/>
        </a:p>
      </dgm:t>
    </dgm:pt>
    <dgm:pt modelId="{1BA5CB26-06D9-418F-A6B1-3956D8C26FC1}">
      <dgm:prSet/>
      <dgm:spPr/>
      <dgm:t>
        <a:bodyPr/>
        <a:lstStyle/>
        <a:p>
          <a:r>
            <a:rPr lang="ru-RU" b="1" dirty="0"/>
            <a:t>3.Операционально-познавательный этап - </a:t>
          </a:r>
          <a:r>
            <a:rPr lang="ru-RU" dirty="0"/>
            <a:t>психолого-педагогическое просвещение родителей с целью повышения педагогического образования</a:t>
          </a:r>
        </a:p>
      </dgm:t>
    </dgm:pt>
    <dgm:pt modelId="{506F6171-EAD2-4981-944E-3E68B3293B2E}" type="parTrans" cxnId="{D532F81D-74C1-4272-A8EC-8E45D8610A73}">
      <dgm:prSet/>
      <dgm:spPr/>
      <dgm:t>
        <a:bodyPr/>
        <a:lstStyle/>
        <a:p>
          <a:endParaRPr lang="ru-RU"/>
        </a:p>
      </dgm:t>
    </dgm:pt>
    <dgm:pt modelId="{E8714E4E-4292-4323-B4A8-AC8275D0AD1B}" type="sibTrans" cxnId="{D532F81D-74C1-4272-A8EC-8E45D8610A73}">
      <dgm:prSet/>
      <dgm:spPr/>
      <dgm:t>
        <a:bodyPr/>
        <a:lstStyle/>
        <a:p>
          <a:endParaRPr lang="ru-RU"/>
        </a:p>
      </dgm:t>
    </dgm:pt>
    <dgm:pt modelId="{50C3FA25-E259-46D3-988A-E692242AA8CB}">
      <dgm:prSet/>
      <dgm:spPr/>
      <dgm:t>
        <a:bodyPr/>
        <a:lstStyle/>
        <a:p>
          <a:r>
            <a:rPr lang="ru-RU"/>
            <a:t>«В чудесном мире традиций», </a:t>
          </a:r>
        </a:p>
      </dgm:t>
    </dgm:pt>
    <dgm:pt modelId="{14FEA9DD-5D29-4096-9D0F-B38542190AD0}" type="parTrans" cxnId="{476F4092-F972-4754-AA3C-342A6E65B124}">
      <dgm:prSet/>
      <dgm:spPr/>
      <dgm:t>
        <a:bodyPr/>
        <a:lstStyle/>
        <a:p>
          <a:endParaRPr lang="ru-RU"/>
        </a:p>
      </dgm:t>
    </dgm:pt>
    <dgm:pt modelId="{C69E4E16-8FA6-450E-8CAD-FD725A2E75F8}" type="sibTrans" cxnId="{476F4092-F972-4754-AA3C-342A6E65B124}">
      <dgm:prSet/>
      <dgm:spPr/>
      <dgm:t>
        <a:bodyPr/>
        <a:lstStyle/>
        <a:p>
          <a:endParaRPr lang="ru-RU"/>
        </a:p>
      </dgm:t>
    </dgm:pt>
    <dgm:pt modelId="{421C06D4-A719-416A-BBD4-D0D823BB08FF}">
      <dgm:prSet/>
      <dgm:spPr/>
      <dgm:t>
        <a:bodyPr/>
        <a:lstStyle/>
        <a:p>
          <a:r>
            <a:rPr lang="ru-RU"/>
            <a:t>«Как воспитать гражданина», </a:t>
          </a:r>
        </a:p>
      </dgm:t>
    </dgm:pt>
    <dgm:pt modelId="{15A89C78-6AC4-4DF1-89D0-E713FA81E3EF}" type="parTrans" cxnId="{7F725224-305C-464E-9C65-1E9799C08039}">
      <dgm:prSet/>
      <dgm:spPr/>
      <dgm:t>
        <a:bodyPr/>
        <a:lstStyle/>
        <a:p>
          <a:endParaRPr lang="ru-RU"/>
        </a:p>
      </dgm:t>
    </dgm:pt>
    <dgm:pt modelId="{4482BEF7-C23D-4908-AC31-64502AA6AF4A}" type="sibTrans" cxnId="{7F725224-305C-464E-9C65-1E9799C08039}">
      <dgm:prSet/>
      <dgm:spPr/>
      <dgm:t>
        <a:bodyPr/>
        <a:lstStyle/>
        <a:p>
          <a:endParaRPr lang="ru-RU"/>
        </a:p>
      </dgm:t>
    </dgm:pt>
    <dgm:pt modelId="{79558084-7F1E-43EE-9624-A0B8A72881E2}">
      <dgm:prSet/>
      <dgm:spPr/>
      <dgm:t>
        <a:bodyPr/>
        <a:lstStyle/>
        <a:p>
          <a:r>
            <a:rPr lang="ru-RU"/>
            <a:t>«Патриотическое воспитание через знакомство с историей своего города» и другие. </a:t>
          </a:r>
        </a:p>
      </dgm:t>
    </dgm:pt>
    <dgm:pt modelId="{3356CDEE-FACC-4B96-8837-7D5ABAFD685E}" type="parTrans" cxnId="{FFB04B3A-BC27-481D-9E32-04B5CE2803B2}">
      <dgm:prSet/>
      <dgm:spPr/>
      <dgm:t>
        <a:bodyPr/>
        <a:lstStyle/>
        <a:p>
          <a:endParaRPr lang="ru-RU"/>
        </a:p>
      </dgm:t>
    </dgm:pt>
    <dgm:pt modelId="{A6CD4575-0EEB-464B-97FF-509A6406A41D}" type="sibTrans" cxnId="{FFB04B3A-BC27-481D-9E32-04B5CE2803B2}">
      <dgm:prSet/>
      <dgm:spPr/>
      <dgm:t>
        <a:bodyPr/>
        <a:lstStyle/>
        <a:p>
          <a:endParaRPr lang="ru-RU"/>
        </a:p>
      </dgm:t>
    </dgm:pt>
    <dgm:pt modelId="{C042D1A3-F70B-4049-B09C-1C1452580E35}">
      <dgm:prSet/>
      <dgm:spPr/>
      <dgm:t>
        <a:bodyPr/>
        <a:lstStyle/>
        <a:p>
          <a:r>
            <a:rPr lang="ru-RU" b="1"/>
            <a:t>4.Совместно-деятельностный - </a:t>
          </a:r>
          <a:r>
            <a:rPr lang="ru-RU"/>
            <a:t>реализация знаний родителей в практике повседневного общения. </a:t>
          </a:r>
        </a:p>
      </dgm:t>
    </dgm:pt>
    <dgm:pt modelId="{3EDEA831-EC85-4960-8F74-546DA2331338}" type="parTrans" cxnId="{1176F047-30AD-4729-A9E0-203B11285C9D}">
      <dgm:prSet/>
      <dgm:spPr/>
      <dgm:t>
        <a:bodyPr/>
        <a:lstStyle/>
        <a:p>
          <a:endParaRPr lang="ru-RU"/>
        </a:p>
      </dgm:t>
    </dgm:pt>
    <dgm:pt modelId="{D52BEFF7-4309-4651-B868-BB444F0DBD20}" type="sibTrans" cxnId="{1176F047-30AD-4729-A9E0-203B11285C9D}">
      <dgm:prSet/>
      <dgm:spPr/>
      <dgm:t>
        <a:bodyPr/>
        <a:lstStyle/>
        <a:p>
          <a:endParaRPr lang="ru-RU"/>
        </a:p>
      </dgm:t>
    </dgm:pt>
    <dgm:pt modelId="{209B1CCC-E14E-4283-8F05-802E826B61F4}">
      <dgm:prSet/>
      <dgm:spPr/>
      <dgm:t>
        <a:bodyPr/>
        <a:lstStyle/>
        <a:p>
          <a:r>
            <a:rPr lang="ru-RU"/>
            <a:t>«История семьи». </a:t>
          </a:r>
        </a:p>
      </dgm:t>
    </dgm:pt>
    <dgm:pt modelId="{A6CC1D91-777F-41D7-B0A8-C05518F59CAF}" type="parTrans" cxnId="{75B20130-B189-41A0-94D1-18B18EF4D5F5}">
      <dgm:prSet/>
      <dgm:spPr/>
      <dgm:t>
        <a:bodyPr/>
        <a:lstStyle/>
        <a:p>
          <a:endParaRPr lang="ru-RU"/>
        </a:p>
      </dgm:t>
    </dgm:pt>
    <dgm:pt modelId="{5BC20B05-F4AF-47CA-A31B-77154C899D56}" type="sibTrans" cxnId="{75B20130-B189-41A0-94D1-18B18EF4D5F5}">
      <dgm:prSet/>
      <dgm:spPr/>
      <dgm:t>
        <a:bodyPr/>
        <a:lstStyle/>
        <a:p>
          <a:endParaRPr lang="ru-RU"/>
        </a:p>
      </dgm:t>
    </dgm:pt>
    <dgm:pt modelId="{AAB00457-89DC-4C51-9526-DB66CC1A0099}">
      <dgm:prSet/>
      <dgm:spPr/>
      <dgm:t>
        <a:bodyPr/>
        <a:lstStyle/>
        <a:p>
          <a:r>
            <a:rPr lang="ru-RU"/>
            <a:t>«Семейный журнал». </a:t>
          </a:r>
        </a:p>
      </dgm:t>
    </dgm:pt>
    <dgm:pt modelId="{EDE317A7-32A5-4D11-B9A6-FF864EEB2F17}" type="parTrans" cxnId="{5A4C33E8-D928-4245-A005-BDF129EAFBF1}">
      <dgm:prSet/>
      <dgm:spPr/>
      <dgm:t>
        <a:bodyPr/>
        <a:lstStyle/>
        <a:p>
          <a:endParaRPr lang="ru-RU"/>
        </a:p>
      </dgm:t>
    </dgm:pt>
    <dgm:pt modelId="{3FD8A6F9-3381-4DC7-852B-16DCCE787DB7}" type="sibTrans" cxnId="{5A4C33E8-D928-4245-A005-BDF129EAFBF1}">
      <dgm:prSet/>
      <dgm:spPr/>
      <dgm:t>
        <a:bodyPr/>
        <a:lstStyle/>
        <a:p>
          <a:endParaRPr lang="ru-RU"/>
        </a:p>
      </dgm:t>
    </dgm:pt>
    <dgm:pt modelId="{6C02BB52-7C17-41D9-A32C-856E406AEFF7}">
      <dgm:prSet/>
      <dgm:spPr/>
      <dgm:t>
        <a:bodyPr/>
        <a:lstStyle/>
        <a:p>
          <a:r>
            <a:rPr lang="ru-RU"/>
            <a:t>«Моя дружная семья», </a:t>
          </a:r>
        </a:p>
      </dgm:t>
    </dgm:pt>
    <dgm:pt modelId="{D4F60A95-1BC9-4A3A-B523-DAAB13D8F2D0}" type="parTrans" cxnId="{AC07EB38-4042-4996-B89D-EA81EA9EB96C}">
      <dgm:prSet/>
      <dgm:spPr/>
      <dgm:t>
        <a:bodyPr/>
        <a:lstStyle/>
        <a:p>
          <a:endParaRPr lang="ru-RU"/>
        </a:p>
      </dgm:t>
    </dgm:pt>
    <dgm:pt modelId="{98042CB8-61B0-45D0-B6B3-BDEC92091175}" type="sibTrans" cxnId="{AC07EB38-4042-4996-B89D-EA81EA9EB96C}">
      <dgm:prSet/>
      <dgm:spPr/>
      <dgm:t>
        <a:bodyPr/>
        <a:lstStyle/>
        <a:p>
          <a:endParaRPr lang="ru-RU"/>
        </a:p>
      </dgm:t>
    </dgm:pt>
    <dgm:pt modelId="{078DA911-61AC-4753-A23E-E75C3B07F77D}">
      <dgm:prSet/>
      <dgm:spPr/>
      <dgm:t>
        <a:bodyPr/>
        <a:lstStyle/>
        <a:p>
          <a:r>
            <a:rPr lang="ru-RU"/>
            <a:t>«Журнал именинников»</a:t>
          </a:r>
        </a:p>
      </dgm:t>
    </dgm:pt>
    <dgm:pt modelId="{C86CBF10-FE3B-4ED8-A2A3-EE2ADFC6412B}" type="parTrans" cxnId="{196CA3E6-A991-415A-8612-7970ED4F2FD8}">
      <dgm:prSet/>
      <dgm:spPr/>
      <dgm:t>
        <a:bodyPr/>
        <a:lstStyle/>
        <a:p>
          <a:endParaRPr lang="ru-RU"/>
        </a:p>
      </dgm:t>
    </dgm:pt>
    <dgm:pt modelId="{821EAE3B-E87D-4391-A9D9-B690F1B59323}" type="sibTrans" cxnId="{196CA3E6-A991-415A-8612-7970ED4F2FD8}">
      <dgm:prSet/>
      <dgm:spPr/>
      <dgm:t>
        <a:bodyPr/>
        <a:lstStyle/>
        <a:p>
          <a:endParaRPr lang="ru-RU"/>
        </a:p>
      </dgm:t>
    </dgm:pt>
    <dgm:pt modelId="{D70291A8-28E1-4C85-A41E-D09CD993EDC1}">
      <dgm:prSet/>
      <dgm:spPr/>
      <dgm:t>
        <a:bodyPr/>
        <a:lstStyle/>
        <a:p>
          <a:r>
            <a:rPr lang="ru-RU"/>
            <a:t>«В новый год всей семьей», </a:t>
          </a:r>
        </a:p>
      </dgm:t>
    </dgm:pt>
    <dgm:pt modelId="{2A3B0299-287F-4568-8D70-1622C1617893}" type="parTrans" cxnId="{FB634594-33C9-498A-90F4-81364496C1D8}">
      <dgm:prSet/>
      <dgm:spPr/>
      <dgm:t>
        <a:bodyPr/>
        <a:lstStyle/>
        <a:p>
          <a:endParaRPr lang="ru-RU"/>
        </a:p>
      </dgm:t>
    </dgm:pt>
    <dgm:pt modelId="{395CF2CD-9A91-4B38-AFDF-2230E12490C8}" type="sibTrans" cxnId="{FB634594-33C9-498A-90F4-81364496C1D8}">
      <dgm:prSet/>
      <dgm:spPr/>
      <dgm:t>
        <a:bodyPr/>
        <a:lstStyle/>
        <a:p>
          <a:endParaRPr lang="ru-RU"/>
        </a:p>
      </dgm:t>
    </dgm:pt>
    <dgm:pt modelId="{AD69BB29-6A1D-4FB9-9236-13385514BEAA}">
      <dgm:prSet/>
      <dgm:spPr/>
      <dgm:t>
        <a:bodyPr/>
        <a:lstStyle/>
        <a:p>
          <a:r>
            <a:rPr lang="ru-RU"/>
            <a:t>«Семейные праздники и традиции». </a:t>
          </a:r>
        </a:p>
      </dgm:t>
    </dgm:pt>
    <dgm:pt modelId="{95EBF0B3-3903-42BE-8E25-C27CD4270F87}" type="parTrans" cxnId="{AF47B497-DB34-4B86-8BD1-0F44EB8EC6F2}">
      <dgm:prSet/>
      <dgm:spPr/>
      <dgm:t>
        <a:bodyPr/>
        <a:lstStyle/>
        <a:p>
          <a:endParaRPr lang="ru-RU"/>
        </a:p>
      </dgm:t>
    </dgm:pt>
    <dgm:pt modelId="{722654A4-97B5-477B-9D20-8148306ECE98}" type="sibTrans" cxnId="{AF47B497-DB34-4B86-8BD1-0F44EB8EC6F2}">
      <dgm:prSet/>
      <dgm:spPr/>
      <dgm:t>
        <a:bodyPr/>
        <a:lstStyle/>
        <a:p>
          <a:endParaRPr lang="ru-RU"/>
        </a:p>
      </dgm:t>
    </dgm:pt>
    <dgm:pt modelId="{F038EF9B-C895-49F8-B431-5251A00CE45A}" type="pres">
      <dgm:prSet presAssocID="{6B79CBC1-4A34-4B01-9CFB-1E1B2E633BF5}" presName="Name0" presStyleCnt="0">
        <dgm:presLayoutVars>
          <dgm:dir/>
          <dgm:animLvl val="lvl"/>
          <dgm:resizeHandles val="exact"/>
        </dgm:presLayoutVars>
      </dgm:prSet>
      <dgm:spPr/>
    </dgm:pt>
    <dgm:pt modelId="{F74412DF-7667-4255-AACC-D3432C00E58E}" type="pres">
      <dgm:prSet presAssocID="{586FB76A-9CDA-4F03-B11E-E1438BB7A3FA}" presName="composite" presStyleCnt="0"/>
      <dgm:spPr/>
    </dgm:pt>
    <dgm:pt modelId="{142AD084-2C36-42D5-8405-BB5833FAFB26}" type="pres">
      <dgm:prSet presAssocID="{586FB76A-9CDA-4F03-B11E-E1438BB7A3FA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098BEF94-395A-4AF0-AB38-F585F4EFA9DA}" type="pres">
      <dgm:prSet presAssocID="{586FB76A-9CDA-4F03-B11E-E1438BB7A3FA}" presName="desTx" presStyleLbl="alignAccFollowNode1" presStyleIdx="0" presStyleCnt="4">
        <dgm:presLayoutVars>
          <dgm:bulletEnabled val="1"/>
        </dgm:presLayoutVars>
      </dgm:prSet>
      <dgm:spPr/>
    </dgm:pt>
    <dgm:pt modelId="{CA0F0017-8C38-49E7-BBA3-7833DFB021ED}" type="pres">
      <dgm:prSet presAssocID="{398E80CE-BA41-4087-BE08-076E44080205}" presName="space" presStyleCnt="0"/>
      <dgm:spPr/>
    </dgm:pt>
    <dgm:pt modelId="{151328B8-6179-4159-BDEC-9A88AB88FBA8}" type="pres">
      <dgm:prSet presAssocID="{3ACCC274-D852-443B-9C1D-2BF25EEDA6D1}" presName="composite" presStyleCnt="0"/>
      <dgm:spPr/>
    </dgm:pt>
    <dgm:pt modelId="{5AF53B85-BF22-4B79-9622-771FC599D7A6}" type="pres">
      <dgm:prSet presAssocID="{3ACCC274-D852-443B-9C1D-2BF25EEDA6D1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789079F4-B37F-4102-8912-CC02393D682C}" type="pres">
      <dgm:prSet presAssocID="{3ACCC274-D852-443B-9C1D-2BF25EEDA6D1}" presName="desTx" presStyleLbl="alignAccFollowNode1" presStyleIdx="1" presStyleCnt="4">
        <dgm:presLayoutVars>
          <dgm:bulletEnabled val="1"/>
        </dgm:presLayoutVars>
      </dgm:prSet>
      <dgm:spPr/>
    </dgm:pt>
    <dgm:pt modelId="{D0A98DD2-1F82-49A9-B837-3087417409F6}" type="pres">
      <dgm:prSet presAssocID="{2E33C7A4-20F7-4B5C-BD42-5DC87E3C0E59}" presName="space" presStyleCnt="0"/>
      <dgm:spPr/>
    </dgm:pt>
    <dgm:pt modelId="{787A8635-CB7F-46F5-8089-A04C71A9843A}" type="pres">
      <dgm:prSet presAssocID="{1BA5CB26-06D9-418F-A6B1-3956D8C26FC1}" presName="composite" presStyleCnt="0"/>
      <dgm:spPr/>
    </dgm:pt>
    <dgm:pt modelId="{37D2B784-4525-4039-9EDA-0C148840C285}" type="pres">
      <dgm:prSet presAssocID="{1BA5CB26-06D9-418F-A6B1-3956D8C26FC1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363D2A1F-1CDC-4805-8187-387C11118864}" type="pres">
      <dgm:prSet presAssocID="{1BA5CB26-06D9-418F-A6B1-3956D8C26FC1}" presName="desTx" presStyleLbl="alignAccFollowNode1" presStyleIdx="2" presStyleCnt="4">
        <dgm:presLayoutVars>
          <dgm:bulletEnabled val="1"/>
        </dgm:presLayoutVars>
      </dgm:prSet>
      <dgm:spPr/>
    </dgm:pt>
    <dgm:pt modelId="{E62B41AA-C10B-4C80-9DE4-61C3CD4B9462}" type="pres">
      <dgm:prSet presAssocID="{E8714E4E-4292-4323-B4A8-AC8275D0AD1B}" presName="space" presStyleCnt="0"/>
      <dgm:spPr/>
    </dgm:pt>
    <dgm:pt modelId="{134CEF82-9AC9-45BF-8C12-4D8FB254C9A3}" type="pres">
      <dgm:prSet presAssocID="{C042D1A3-F70B-4049-B09C-1C1452580E35}" presName="composite" presStyleCnt="0"/>
      <dgm:spPr/>
    </dgm:pt>
    <dgm:pt modelId="{E18C5F33-F7A8-4B5B-B7D2-086F9F104D6D}" type="pres">
      <dgm:prSet presAssocID="{C042D1A3-F70B-4049-B09C-1C1452580E35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462FEDEA-2DE6-4807-AF8A-0A76F06F2E83}" type="pres">
      <dgm:prSet presAssocID="{C042D1A3-F70B-4049-B09C-1C1452580E35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11733718-19E6-4632-B8DE-0C212395C95B}" type="presOf" srcId="{83E2808E-633C-4B1B-B42F-E23BA9AB8AA0}" destId="{789079F4-B37F-4102-8912-CC02393D682C}" srcOrd="0" destOrd="5" presId="urn:microsoft.com/office/officeart/2005/8/layout/hList1"/>
    <dgm:cxn modelId="{6B69391D-F6D2-4253-A970-FDA63C2003E3}" type="presOf" srcId="{C042D1A3-F70B-4049-B09C-1C1452580E35}" destId="{E18C5F33-F7A8-4B5B-B7D2-086F9F104D6D}" srcOrd="0" destOrd="0" presId="urn:microsoft.com/office/officeart/2005/8/layout/hList1"/>
    <dgm:cxn modelId="{D532F81D-74C1-4272-A8EC-8E45D8610A73}" srcId="{6B79CBC1-4A34-4B01-9CFB-1E1B2E633BF5}" destId="{1BA5CB26-06D9-418F-A6B1-3956D8C26FC1}" srcOrd="2" destOrd="0" parTransId="{506F6171-EAD2-4981-944E-3E68B3293B2E}" sibTransId="{E8714E4E-4292-4323-B4A8-AC8275D0AD1B}"/>
    <dgm:cxn modelId="{7F725224-305C-464E-9C65-1E9799C08039}" srcId="{1BA5CB26-06D9-418F-A6B1-3956D8C26FC1}" destId="{421C06D4-A719-416A-BBD4-D0D823BB08FF}" srcOrd="1" destOrd="0" parTransId="{15A89C78-6AC4-4DF1-89D0-E713FA81E3EF}" sibTransId="{4482BEF7-C23D-4908-AC31-64502AA6AF4A}"/>
    <dgm:cxn modelId="{66D1E024-8AB0-40C7-B0AE-374128F93C15}" type="presOf" srcId="{D70291A8-28E1-4C85-A41E-D09CD993EDC1}" destId="{462FEDEA-2DE6-4807-AF8A-0A76F06F2E83}" srcOrd="0" destOrd="4" presId="urn:microsoft.com/office/officeart/2005/8/layout/hList1"/>
    <dgm:cxn modelId="{EDD63225-3C08-408C-BBA2-1D1FBFD457D9}" type="presOf" srcId="{1C406768-049D-42E4-9903-42E8FE57300A}" destId="{098BEF94-395A-4AF0-AB38-F585F4EFA9DA}" srcOrd="0" destOrd="3" presId="urn:microsoft.com/office/officeart/2005/8/layout/hList1"/>
    <dgm:cxn modelId="{66D0B627-6326-470B-92E2-EC665AECE914}" type="presOf" srcId="{C0DD90A2-95BD-40D1-B8E7-7AE43D4BEA86}" destId="{098BEF94-395A-4AF0-AB38-F585F4EFA9DA}" srcOrd="0" destOrd="0" presId="urn:microsoft.com/office/officeart/2005/8/layout/hList1"/>
    <dgm:cxn modelId="{FE5C752B-A029-4E10-991C-7223718EB503}" type="presOf" srcId="{EEF6EF03-AA09-443C-9D77-294074535B83}" destId="{789079F4-B37F-4102-8912-CC02393D682C}" srcOrd="0" destOrd="1" presId="urn:microsoft.com/office/officeart/2005/8/layout/hList1"/>
    <dgm:cxn modelId="{75B20130-B189-41A0-94D1-18B18EF4D5F5}" srcId="{C042D1A3-F70B-4049-B09C-1C1452580E35}" destId="{209B1CCC-E14E-4283-8F05-802E826B61F4}" srcOrd="0" destOrd="0" parTransId="{A6CC1D91-777F-41D7-B0A8-C05518F59CAF}" sibTransId="{5BC20B05-F4AF-47CA-A31B-77154C899D56}"/>
    <dgm:cxn modelId="{B64EA836-9DBB-44D2-96F1-6AFA39134688}" type="presOf" srcId="{51D1089F-1093-4091-918D-268681D8FA36}" destId="{789079F4-B37F-4102-8912-CC02393D682C}" srcOrd="0" destOrd="4" presId="urn:microsoft.com/office/officeart/2005/8/layout/hList1"/>
    <dgm:cxn modelId="{AC07EB38-4042-4996-B89D-EA81EA9EB96C}" srcId="{C042D1A3-F70B-4049-B09C-1C1452580E35}" destId="{6C02BB52-7C17-41D9-A32C-856E406AEFF7}" srcOrd="2" destOrd="0" parTransId="{D4F60A95-1BC9-4A3A-B523-DAAB13D8F2D0}" sibTransId="{98042CB8-61B0-45D0-B6B3-BDEC92091175}"/>
    <dgm:cxn modelId="{FFB04B3A-BC27-481D-9E32-04B5CE2803B2}" srcId="{1BA5CB26-06D9-418F-A6B1-3956D8C26FC1}" destId="{79558084-7F1E-43EE-9624-A0B8A72881E2}" srcOrd="2" destOrd="0" parTransId="{3356CDEE-FACC-4B96-8837-7D5ABAFD685E}" sibTransId="{A6CD4575-0EEB-464B-97FF-509A6406A41D}"/>
    <dgm:cxn modelId="{58967040-C8F3-48EC-A371-3509439A233A}" srcId="{3ACCC274-D852-443B-9C1D-2BF25EEDA6D1}" destId="{51D1089F-1093-4091-918D-268681D8FA36}" srcOrd="4" destOrd="0" parTransId="{AF9B5724-4369-4634-B5B1-8519D806F6C1}" sibTransId="{42C8CB38-0638-4F70-A1D2-AE235EE83E4E}"/>
    <dgm:cxn modelId="{F08DD544-C690-4607-8C0F-1022138073A3}" srcId="{3ACCC274-D852-443B-9C1D-2BF25EEDA6D1}" destId="{9101574F-7F76-414F-BED9-378C3B28FDD7}" srcOrd="3" destOrd="0" parTransId="{D9734F9F-BE26-454D-90BE-F48776DDEAE3}" sibTransId="{2F2E6BA9-5227-410D-8A45-32488FBC8131}"/>
    <dgm:cxn modelId="{0AAC7645-919F-4344-ACDC-32465143C216}" srcId="{586FB76A-9CDA-4F03-B11E-E1438BB7A3FA}" destId="{1C406768-049D-42E4-9903-42E8FE57300A}" srcOrd="3" destOrd="0" parTransId="{44140489-0731-40AC-9956-EC081481C29D}" sibTransId="{BDA405CA-FE08-4BA8-8986-A1ACEBCEF92A}"/>
    <dgm:cxn modelId="{70F08465-7F59-45DA-B060-7ADBAFADF0BE}" type="presOf" srcId="{586FB76A-9CDA-4F03-B11E-E1438BB7A3FA}" destId="{142AD084-2C36-42D5-8405-BB5833FAFB26}" srcOrd="0" destOrd="0" presId="urn:microsoft.com/office/officeart/2005/8/layout/hList1"/>
    <dgm:cxn modelId="{B4695847-A4B7-4153-818A-0CC88DCCA110}" srcId="{586FB76A-9CDA-4F03-B11E-E1438BB7A3FA}" destId="{53ADAA9C-16DA-4F90-BC99-89E51AC8B2DC}" srcOrd="2" destOrd="0" parTransId="{E4360192-5DDC-4BB7-A9A7-B04A8BBDA927}" sibTransId="{0FA021DB-86F5-4B03-8D84-326FB2EDD42D}"/>
    <dgm:cxn modelId="{0233BE47-7B26-468C-8B40-0F7905C7746C}" type="presOf" srcId="{1BA5CB26-06D9-418F-A6B1-3956D8C26FC1}" destId="{37D2B784-4525-4039-9EDA-0C148840C285}" srcOrd="0" destOrd="0" presId="urn:microsoft.com/office/officeart/2005/8/layout/hList1"/>
    <dgm:cxn modelId="{1176F047-30AD-4729-A9E0-203B11285C9D}" srcId="{6B79CBC1-4A34-4B01-9CFB-1E1B2E633BF5}" destId="{C042D1A3-F70B-4049-B09C-1C1452580E35}" srcOrd="3" destOrd="0" parTransId="{3EDEA831-EC85-4960-8F74-546DA2331338}" sibTransId="{D52BEFF7-4309-4651-B868-BB444F0DBD20}"/>
    <dgm:cxn modelId="{9858D06B-07FC-4705-988C-B653CB4BF678}" type="presOf" srcId="{0DB7CE91-E8B5-4AF2-9109-687DD391F025}" destId="{789079F4-B37F-4102-8912-CC02393D682C}" srcOrd="0" destOrd="0" presId="urn:microsoft.com/office/officeart/2005/8/layout/hList1"/>
    <dgm:cxn modelId="{DD926D4D-19E5-458B-960A-1BFB09FF011F}" type="presOf" srcId="{F085BED3-C374-438B-BB55-6B1A98412CC4}" destId="{789079F4-B37F-4102-8912-CC02393D682C}" srcOrd="0" destOrd="2" presId="urn:microsoft.com/office/officeart/2005/8/layout/hList1"/>
    <dgm:cxn modelId="{ABD51C4F-BFC2-455B-A1DC-818D0255CD31}" srcId="{3ACCC274-D852-443B-9C1D-2BF25EEDA6D1}" destId="{F085BED3-C374-438B-BB55-6B1A98412CC4}" srcOrd="2" destOrd="0" parTransId="{4EBD7F8C-C787-4469-B27E-3B9900209D68}" sibTransId="{F262EDE0-94C3-41A3-9DE8-FB658DAC0E8D}"/>
    <dgm:cxn modelId="{C7AA2672-89A9-4B4A-A4B0-4299720E4C9F}" type="presOf" srcId="{AAB00457-89DC-4C51-9526-DB66CC1A0099}" destId="{462FEDEA-2DE6-4807-AF8A-0A76F06F2E83}" srcOrd="0" destOrd="1" presId="urn:microsoft.com/office/officeart/2005/8/layout/hList1"/>
    <dgm:cxn modelId="{052C1676-4EA5-4E56-9E22-BEFE6790560E}" type="presOf" srcId="{50C3FA25-E259-46D3-988A-E692242AA8CB}" destId="{363D2A1F-1CDC-4805-8187-387C11118864}" srcOrd="0" destOrd="0" presId="urn:microsoft.com/office/officeart/2005/8/layout/hList1"/>
    <dgm:cxn modelId="{36C7EF79-8600-45DA-8505-D1E4B807C7D4}" type="presOf" srcId="{421C06D4-A719-416A-BBD4-D0D823BB08FF}" destId="{363D2A1F-1CDC-4805-8187-387C11118864}" srcOrd="0" destOrd="1" presId="urn:microsoft.com/office/officeart/2005/8/layout/hList1"/>
    <dgm:cxn modelId="{476F4092-F972-4754-AA3C-342A6E65B124}" srcId="{1BA5CB26-06D9-418F-A6B1-3956D8C26FC1}" destId="{50C3FA25-E259-46D3-988A-E692242AA8CB}" srcOrd="0" destOrd="0" parTransId="{14FEA9DD-5D29-4096-9D0F-B38542190AD0}" sibTransId="{C69E4E16-8FA6-450E-8CAD-FD725A2E75F8}"/>
    <dgm:cxn modelId="{7AD5F392-4996-4642-BDC1-53ABCB141032}" type="presOf" srcId="{4FCEDE44-87F3-446F-9611-938982DD8EA6}" destId="{098BEF94-395A-4AF0-AB38-F585F4EFA9DA}" srcOrd="0" destOrd="1" presId="urn:microsoft.com/office/officeart/2005/8/layout/hList1"/>
    <dgm:cxn modelId="{FB634594-33C9-498A-90F4-81364496C1D8}" srcId="{C042D1A3-F70B-4049-B09C-1C1452580E35}" destId="{D70291A8-28E1-4C85-A41E-D09CD993EDC1}" srcOrd="4" destOrd="0" parTransId="{2A3B0299-287F-4568-8D70-1622C1617893}" sibTransId="{395CF2CD-9A91-4B38-AFDF-2230E12490C8}"/>
    <dgm:cxn modelId="{AF47B497-DB34-4B86-8BD1-0F44EB8EC6F2}" srcId="{C042D1A3-F70B-4049-B09C-1C1452580E35}" destId="{AD69BB29-6A1D-4FB9-9236-13385514BEAA}" srcOrd="5" destOrd="0" parTransId="{95EBF0B3-3903-42BE-8E25-C27CD4270F87}" sibTransId="{722654A4-97B5-477B-9D20-8148306ECE98}"/>
    <dgm:cxn modelId="{0A3C909A-E506-4B7A-9D43-37F31F38F67E}" srcId="{586FB76A-9CDA-4F03-B11E-E1438BB7A3FA}" destId="{4FCEDE44-87F3-446F-9611-938982DD8EA6}" srcOrd="1" destOrd="0" parTransId="{1AAD882C-1E27-4D13-9352-377579919636}" sibTransId="{518790B8-91B3-4FAF-B445-50D5C59557C2}"/>
    <dgm:cxn modelId="{3150C69C-12CE-45FE-8E4F-6F691B780DD3}" type="presOf" srcId="{6C02BB52-7C17-41D9-A32C-856E406AEFF7}" destId="{462FEDEA-2DE6-4807-AF8A-0A76F06F2E83}" srcOrd="0" destOrd="2" presId="urn:microsoft.com/office/officeart/2005/8/layout/hList1"/>
    <dgm:cxn modelId="{907F359F-0AA9-4920-B10F-4BF5147854F1}" type="presOf" srcId="{6B79CBC1-4A34-4B01-9CFB-1E1B2E633BF5}" destId="{F038EF9B-C895-49F8-B431-5251A00CE45A}" srcOrd="0" destOrd="0" presId="urn:microsoft.com/office/officeart/2005/8/layout/hList1"/>
    <dgm:cxn modelId="{0F5DC7A9-EC51-46B3-8B92-E889F867D162}" srcId="{6B79CBC1-4A34-4B01-9CFB-1E1B2E633BF5}" destId="{586FB76A-9CDA-4F03-B11E-E1438BB7A3FA}" srcOrd="0" destOrd="0" parTransId="{10682976-AB88-4AF1-B75B-BC7A682B4C08}" sibTransId="{398E80CE-BA41-4087-BE08-076E44080205}"/>
    <dgm:cxn modelId="{F26450B6-3ABF-47B7-967D-0D24AF8C67C8}" type="presOf" srcId="{078DA911-61AC-4753-A23E-E75C3B07F77D}" destId="{462FEDEA-2DE6-4807-AF8A-0A76F06F2E83}" srcOrd="0" destOrd="3" presId="urn:microsoft.com/office/officeart/2005/8/layout/hList1"/>
    <dgm:cxn modelId="{1AECF3C5-0C91-4BEC-AC67-FA969F068E07}" type="presOf" srcId="{53ADAA9C-16DA-4F90-BC99-89E51AC8B2DC}" destId="{098BEF94-395A-4AF0-AB38-F585F4EFA9DA}" srcOrd="0" destOrd="2" presId="urn:microsoft.com/office/officeart/2005/8/layout/hList1"/>
    <dgm:cxn modelId="{F3BE84C6-9A44-47B1-B4DC-43F50E7421CC}" srcId="{586FB76A-9CDA-4F03-B11E-E1438BB7A3FA}" destId="{C0DD90A2-95BD-40D1-B8E7-7AE43D4BEA86}" srcOrd="0" destOrd="0" parTransId="{4C567C39-C008-465C-8A12-F3E1AF121EAE}" sibTransId="{F88A3466-7ABA-4D0C-80F0-5EC44BCEC77E}"/>
    <dgm:cxn modelId="{711E35C7-7240-4287-97D2-826F31111811}" type="presOf" srcId="{3ACCC274-D852-443B-9C1D-2BF25EEDA6D1}" destId="{5AF53B85-BF22-4B79-9622-771FC599D7A6}" srcOrd="0" destOrd="0" presId="urn:microsoft.com/office/officeart/2005/8/layout/hList1"/>
    <dgm:cxn modelId="{AD69F4D2-9051-4B18-BA10-C7A8937E81C6}" type="presOf" srcId="{209B1CCC-E14E-4283-8F05-802E826B61F4}" destId="{462FEDEA-2DE6-4807-AF8A-0A76F06F2E83}" srcOrd="0" destOrd="0" presId="urn:microsoft.com/office/officeart/2005/8/layout/hList1"/>
    <dgm:cxn modelId="{321B93D3-3733-4A61-AF88-B15074AFAEEB}" srcId="{3ACCC274-D852-443B-9C1D-2BF25EEDA6D1}" destId="{0DB7CE91-E8B5-4AF2-9109-687DD391F025}" srcOrd="0" destOrd="0" parTransId="{CBC178F0-419C-45B2-B9E5-8788BDECF737}" sibTransId="{E8665EB6-C518-4A10-B8CA-A38D12B4B3B9}"/>
    <dgm:cxn modelId="{196CA3E6-A991-415A-8612-7970ED4F2FD8}" srcId="{C042D1A3-F70B-4049-B09C-1C1452580E35}" destId="{078DA911-61AC-4753-A23E-E75C3B07F77D}" srcOrd="3" destOrd="0" parTransId="{C86CBF10-FE3B-4ED8-A2A3-EE2ADFC6412B}" sibTransId="{821EAE3B-E87D-4391-A9D9-B690F1B59323}"/>
    <dgm:cxn modelId="{5A4C33E8-D928-4245-A005-BDF129EAFBF1}" srcId="{C042D1A3-F70B-4049-B09C-1C1452580E35}" destId="{AAB00457-89DC-4C51-9526-DB66CC1A0099}" srcOrd="1" destOrd="0" parTransId="{EDE317A7-32A5-4D11-B9A6-FF864EEB2F17}" sibTransId="{3FD8A6F9-3381-4DC7-852B-16DCCE787DB7}"/>
    <dgm:cxn modelId="{462270E9-9043-4329-B63B-B6B75E5528E5}" srcId="{3ACCC274-D852-443B-9C1D-2BF25EEDA6D1}" destId="{83E2808E-633C-4B1B-B42F-E23BA9AB8AA0}" srcOrd="5" destOrd="0" parTransId="{6CCA9710-0DD7-4E93-9DB8-D02A173D90CB}" sibTransId="{77AA912A-097F-49D0-8B15-6EE7AE834F85}"/>
    <dgm:cxn modelId="{30D665EA-D69B-41B4-B17B-D3DC5C0B183D}" type="presOf" srcId="{9101574F-7F76-414F-BED9-378C3B28FDD7}" destId="{789079F4-B37F-4102-8912-CC02393D682C}" srcOrd="0" destOrd="3" presId="urn:microsoft.com/office/officeart/2005/8/layout/hList1"/>
    <dgm:cxn modelId="{72A88CF5-68F7-4230-9EAB-722426B688F1}" srcId="{3ACCC274-D852-443B-9C1D-2BF25EEDA6D1}" destId="{EEF6EF03-AA09-443C-9D77-294074535B83}" srcOrd="1" destOrd="0" parTransId="{58ED56EF-86CD-46F9-A2D2-17F8A5F59253}" sibTransId="{29B092DC-A9AB-42E1-AD66-E1C5B94DC164}"/>
    <dgm:cxn modelId="{308B05F7-EB97-49AB-80BF-7304A2C63FD4}" type="presOf" srcId="{79558084-7F1E-43EE-9624-A0B8A72881E2}" destId="{363D2A1F-1CDC-4805-8187-387C11118864}" srcOrd="0" destOrd="2" presId="urn:microsoft.com/office/officeart/2005/8/layout/hList1"/>
    <dgm:cxn modelId="{358222FB-1C1E-4B10-86FD-9AFD9EBD2834}" srcId="{6B79CBC1-4A34-4B01-9CFB-1E1B2E633BF5}" destId="{3ACCC274-D852-443B-9C1D-2BF25EEDA6D1}" srcOrd="1" destOrd="0" parTransId="{5C21B54D-A62F-4AB0-8C98-58941EB9F714}" sibTransId="{2E33C7A4-20F7-4B5C-BD42-5DC87E3C0E59}"/>
    <dgm:cxn modelId="{A5E451FC-9A9C-4962-A447-8B5F1E6E1CBE}" type="presOf" srcId="{AD69BB29-6A1D-4FB9-9236-13385514BEAA}" destId="{462FEDEA-2DE6-4807-AF8A-0A76F06F2E83}" srcOrd="0" destOrd="5" presId="urn:microsoft.com/office/officeart/2005/8/layout/hList1"/>
    <dgm:cxn modelId="{097EED9E-FE1D-435E-BFA1-B124897A5BC4}" type="presParOf" srcId="{F038EF9B-C895-49F8-B431-5251A00CE45A}" destId="{F74412DF-7667-4255-AACC-D3432C00E58E}" srcOrd="0" destOrd="0" presId="urn:microsoft.com/office/officeart/2005/8/layout/hList1"/>
    <dgm:cxn modelId="{378B48ED-D5C6-4954-AA23-6D124376E60F}" type="presParOf" srcId="{F74412DF-7667-4255-AACC-D3432C00E58E}" destId="{142AD084-2C36-42D5-8405-BB5833FAFB26}" srcOrd="0" destOrd="0" presId="urn:microsoft.com/office/officeart/2005/8/layout/hList1"/>
    <dgm:cxn modelId="{E05A3332-1232-4708-950A-667936774C74}" type="presParOf" srcId="{F74412DF-7667-4255-AACC-D3432C00E58E}" destId="{098BEF94-395A-4AF0-AB38-F585F4EFA9DA}" srcOrd="1" destOrd="0" presId="urn:microsoft.com/office/officeart/2005/8/layout/hList1"/>
    <dgm:cxn modelId="{732E6B00-7C8E-4209-B567-501A6E1A565B}" type="presParOf" srcId="{F038EF9B-C895-49F8-B431-5251A00CE45A}" destId="{CA0F0017-8C38-49E7-BBA3-7833DFB021ED}" srcOrd="1" destOrd="0" presId="urn:microsoft.com/office/officeart/2005/8/layout/hList1"/>
    <dgm:cxn modelId="{369091A2-A268-4FDC-97A9-1696668698B5}" type="presParOf" srcId="{F038EF9B-C895-49F8-B431-5251A00CE45A}" destId="{151328B8-6179-4159-BDEC-9A88AB88FBA8}" srcOrd="2" destOrd="0" presId="urn:microsoft.com/office/officeart/2005/8/layout/hList1"/>
    <dgm:cxn modelId="{BB4F7746-7098-4A33-928F-A13A2232AE0D}" type="presParOf" srcId="{151328B8-6179-4159-BDEC-9A88AB88FBA8}" destId="{5AF53B85-BF22-4B79-9622-771FC599D7A6}" srcOrd="0" destOrd="0" presId="urn:microsoft.com/office/officeart/2005/8/layout/hList1"/>
    <dgm:cxn modelId="{8BA5990C-7166-4F29-83EB-A8451ABBA0CD}" type="presParOf" srcId="{151328B8-6179-4159-BDEC-9A88AB88FBA8}" destId="{789079F4-B37F-4102-8912-CC02393D682C}" srcOrd="1" destOrd="0" presId="urn:microsoft.com/office/officeart/2005/8/layout/hList1"/>
    <dgm:cxn modelId="{7F753D76-A321-4A40-B36F-165575E9EAAA}" type="presParOf" srcId="{F038EF9B-C895-49F8-B431-5251A00CE45A}" destId="{D0A98DD2-1F82-49A9-B837-3087417409F6}" srcOrd="3" destOrd="0" presId="urn:microsoft.com/office/officeart/2005/8/layout/hList1"/>
    <dgm:cxn modelId="{30227F9F-1DD7-429B-8A5E-97B3E321CE4D}" type="presParOf" srcId="{F038EF9B-C895-49F8-B431-5251A00CE45A}" destId="{787A8635-CB7F-46F5-8089-A04C71A9843A}" srcOrd="4" destOrd="0" presId="urn:microsoft.com/office/officeart/2005/8/layout/hList1"/>
    <dgm:cxn modelId="{DD9B21CF-650B-4407-BE46-AB153EDAFE1A}" type="presParOf" srcId="{787A8635-CB7F-46F5-8089-A04C71A9843A}" destId="{37D2B784-4525-4039-9EDA-0C148840C285}" srcOrd="0" destOrd="0" presId="urn:microsoft.com/office/officeart/2005/8/layout/hList1"/>
    <dgm:cxn modelId="{F98624F5-F4A1-4FA9-BB4A-E364C991F356}" type="presParOf" srcId="{787A8635-CB7F-46F5-8089-A04C71A9843A}" destId="{363D2A1F-1CDC-4805-8187-387C11118864}" srcOrd="1" destOrd="0" presId="urn:microsoft.com/office/officeart/2005/8/layout/hList1"/>
    <dgm:cxn modelId="{6CB07493-8049-4161-A7F7-19F432746055}" type="presParOf" srcId="{F038EF9B-C895-49F8-B431-5251A00CE45A}" destId="{E62B41AA-C10B-4C80-9DE4-61C3CD4B9462}" srcOrd="5" destOrd="0" presId="urn:microsoft.com/office/officeart/2005/8/layout/hList1"/>
    <dgm:cxn modelId="{79DECA3A-37B4-426A-815B-08880D1DA173}" type="presParOf" srcId="{F038EF9B-C895-49F8-B431-5251A00CE45A}" destId="{134CEF82-9AC9-45BF-8C12-4D8FB254C9A3}" srcOrd="6" destOrd="0" presId="urn:microsoft.com/office/officeart/2005/8/layout/hList1"/>
    <dgm:cxn modelId="{5DF2DD29-8C73-46FD-BFD3-E7B01184B2FF}" type="presParOf" srcId="{134CEF82-9AC9-45BF-8C12-4D8FB254C9A3}" destId="{E18C5F33-F7A8-4B5B-B7D2-086F9F104D6D}" srcOrd="0" destOrd="0" presId="urn:microsoft.com/office/officeart/2005/8/layout/hList1"/>
    <dgm:cxn modelId="{DB3FC901-C412-4288-932C-79F0BBD6523C}" type="presParOf" srcId="{134CEF82-9AC9-45BF-8C12-4D8FB254C9A3}" destId="{462FEDEA-2DE6-4807-AF8A-0A76F06F2E8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AD084-2C36-42D5-8405-BB5833FAFB26}">
      <dsp:nvSpPr>
        <dsp:cNvPr id="0" name=""/>
        <dsp:cNvSpPr/>
      </dsp:nvSpPr>
      <dsp:spPr>
        <a:xfrm>
          <a:off x="3096" y="613544"/>
          <a:ext cx="1862102" cy="703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/>
            <a:t>1.Диагностический этап – выявление уровня психолого-педагогической компетентности родителей </a:t>
          </a:r>
          <a:endParaRPr lang="ru-RU" sz="900" kern="1200"/>
        </a:p>
      </dsp:txBody>
      <dsp:txXfrm>
        <a:off x="3096" y="613544"/>
        <a:ext cx="1862102" cy="703106"/>
      </dsp:txXfrm>
    </dsp:sp>
    <dsp:sp modelId="{098BEF94-395A-4AF0-AB38-F585F4EFA9DA}">
      <dsp:nvSpPr>
        <dsp:cNvPr id="0" name=""/>
        <dsp:cNvSpPr/>
      </dsp:nvSpPr>
      <dsp:spPr>
        <a:xfrm>
          <a:off x="3096" y="1316650"/>
          <a:ext cx="1862102" cy="11178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анкетирование, серия бесед,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наблюдение за общением с детьми,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социальный опрос,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интервьюирование</a:t>
          </a:r>
        </a:p>
      </dsp:txBody>
      <dsp:txXfrm>
        <a:off x="3096" y="1316650"/>
        <a:ext cx="1862102" cy="1117804"/>
      </dsp:txXfrm>
    </dsp:sp>
    <dsp:sp modelId="{5AF53B85-BF22-4B79-9622-771FC599D7A6}">
      <dsp:nvSpPr>
        <dsp:cNvPr id="0" name=""/>
        <dsp:cNvSpPr/>
      </dsp:nvSpPr>
      <dsp:spPr>
        <a:xfrm>
          <a:off x="2125893" y="613544"/>
          <a:ext cx="1862102" cy="703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/>
            <a:t>2.Мотивационный этап - организация досугов с родителями</a:t>
          </a:r>
          <a:endParaRPr lang="ru-RU" sz="900" kern="1200"/>
        </a:p>
      </dsp:txBody>
      <dsp:txXfrm>
        <a:off x="2125893" y="613544"/>
        <a:ext cx="1862102" cy="703106"/>
      </dsp:txXfrm>
    </dsp:sp>
    <dsp:sp modelId="{789079F4-B37F-4102-8912-CC02393D682C}">
      <dsp:nvSpPr>
        <dsp:cNvPr id="0" name=""/>
        <dsp:cNvSpPr/>
      </dsp:nvSpPr>
      <dsp:spPr>
        <a:xfrm>
          <a:off x="2125893" y="1316650"/>
          <a:ext cx="1862102" cy="11178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«Традиции семьи»,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«Традиции нашей группы»,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«День рождение детского сада».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«День матери»,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«Тепло родного очага»,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«Семейные посиделки», </a:t>
          </a:r>
        </a:p>
      </dsp:txBody>
      <dsp:txXfrm>
        <a:off x="2125893" y="1316650"/>
        <a:ext cx="1862102" cy="1117804"/>
      </dsp:txXfrm>
    </dsp:sp>
    <dsp:sp modelId="{37D2B784-4525-4039-9EDA-0C148840C285}">
      <dsp:nvSpPr>
        <dsp:cNvPr id="0" name=""/>
        <dsp:cNvSpPr/>
      </dsp:nvSpPr>
      <dsp:spPr>
        <a:xfrm>
          <a:off x="4248691" y="613544"/>
          <a:ext cx="1862102" cy="703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/>
            <a:t>3.Операционально-познавательный этап - </a:t>
          </a:r>
          <a:r>
            <a:rPr lang="ru-RU" sz="900" kern="1200" dirty="0"/>
            <a:t>психолого-педагогическое просвещение родителей с целью повышения педагогического образования</a:t>
          </a:r>
        </a:p>
      </dsp:txBody>
      <dsp:txXfrm>
        <a:off x="4248691" y="613544"/>
        <a:ext cx="1862102" cy="703106"/>
      </dsp:txXfrm>
    </dsp:sp>
    <dsp:sp modelId="{363D2A1F-1CDC-4805-8187-387C11118864}">
      <dsp:nvSpPr>
        <dsp:cNvPr id="0" name=""/>
        <dsp:cNvSpPr/>
      </dsp:nvSpPr>
      <dsp:spPr>
        <a:xfrm>
          <a:off x="4248691" y="1316650"/>
          <a:ext cx="1862102" cy="11178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«В чудесном мире традиций»,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«Как воспитать гражданина»,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«Патриотическое воспитание через знакомство с историей своего города» и другие. </a:t>
          </a:r>
        </a:p>
      </dsp:txBody>
      <dsp:txXfrm>
        <a:off x="4248691" y="1316650"/>
        <a:ext cx="1862102" cy="1117804"/>
      </dsp:txXfrm>
    </dsp:sp>
    <dsp:sp modelId="{E18C5F33-F7A8-4B5B-B7D2-086F9F104D6D}">
      <dsp:nvSpPr>
        <dsp:cNvPr id="0" name=""/>
        <dsp:cNvSpPr/>
      </dsp:nvSpPr>
      <dsp:spPr>
        <a:xfrm>
          <a:off x="6371488" y="613544"/>
          <a:ext cx="1862102" cy="703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/>
            <a:t>4.Совместно-деятельностный - </a:t>
          </a:r>
          <a:r>
            <a:rPr lang="ru-RU" sz="900" kern="1200"/>
            <a:t>реализация знаний родителей в практике повседневного общения. </a:t>
          </a:r>
        </a:p>
      </dsp:txBody>
      <dsp:txXfrm>
        <a:off x="6371488" y="613544"/>
        <a:ext cx="1862102" cy="703106"/>
      </dsp:txXfrm>
    </dsp:sp>
    <dsp:sp modelId="{462FEDEA-2DE6-4807-AF8A-0A76F06F2E83}">
      <dsp:nvSpPr>
        <dsp:cNvPr id="0" name=""/>
        <dsp:cNvSpPr/>
      </dsp:nvSpPr>
      <dsp:spPr>
        <a:xfrm>
          <a:off x="6371488" y="1316650"/>
          <a:ext cx="1862102" cy="11178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«История семьи».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«Семейный журнал».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«Моя дружная семья»,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«Журнал именинников»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«В новый год всей семьей»,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/>
            <a:t>«Семейные праздники и традиции». </a:t>
          </a:r>
        </a:p>
      </dsp:txBody>
      <dsp:txXfrm>
        <a:off x="6371488" y="1316650"/>
        <a:ext cx="1862102" cy="1117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3B9F4-B3B8-4A10-ABC8-02D043F5487D}" type="datetimeFigureOut">
              <a:rPr lang="ru-RU" smtClean="0"/>
              <a:t>30.03.2025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18ED9-1D21-46FF-B9F6-2190F69A4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286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18ED9-1D21-46FF-B9F6-2190F69A4F7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84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" y="50702"/>
            <a:ext cx="9143998" cy="50927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3999" cy="79892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826072" cy="79892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6646" y="765922"/>
            <a:ext cx="8130706" cy="498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7194" y="1328628"/>
            <a:ext cx="8629610" cy="3317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6882" y="974669"/>
            <a:ext cx="348869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b="1" spc="-15" dirty="0">
                <a:latin typeface="Times New Roman"/>
                <a:cs typeface="Times New Roman"/>
              </a:rPr>
              <a:t>МИНОБРНАУКИ</a:t>
            </a:r>
            <a:r>
              <a:rPr sz="1000" b="1" spc="-35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РОССИИ</a:t>
            </a:r>
            <a:endParaRPr sz="1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b="1" spc="-45" dirty="0">
                <a:latin typeface="Times New Roman"/>
                <a:cs typeface="Times New Roman"/>
              </a:rPr>
              <a:t>ФГАОУ</a:t>
            </a:r>
            <a:r>
              <a:rPr sz="1000" b="1" spc="-5" dirty="0">
                <a:latin typeface="Times New Roman"/>
                <a:cs typeface="Times New Roman"/>
              </a:rPr>
              <a:t> ВО </a:t>
            </a:r>
            <a:r>
              <a:rPr sz="1000" b="1" spc="-15" dirty="0">
                <a:latin typeface="Times New Roman"/>
                <a:cs typeface="Times New Roman"/>
              </a:rPr>
              <a:t>«ЮЖНЫЙ</a:t>
            </a:r>
            <a:r>
              <a:rPr sz="1000" b="1" dirty="0">
                <a:latin typeface="Times New Roman"/>
                <a:cs typeface="Times New Roman"/>
              </a:rPr>
              <a:t> </a:t>
            </a:r>
            <a:r>
              <a:rPr sz="1000" b="1" spc="-20" dirty="0">
                <a:latin typeface="Times New Roman"/>
                <a:cs typeface="Times New Roman"/>
              </a:rPr>
              <a:t>ФЕДЕРАЛЬНЫЙ</a:t>
            </a:r>
            <a:r>
              <a:rPr sz="1000" b="1" spc="-5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УНИВЕРСИТЕТ»</a:t>
            </a:r>
            <a:endParaRPr sz="1000" dirty="0">
              <a:latin typeface="Times New Roman"/>
              <a:cs typeface="Times New Roman"/>
            </a:endParaRPr>
          </a:p>
          <a:p>
            <a:pPr marL="716915" marR="707390" algn="ctr">
              <a:lnSpc>
                <a:spcPct val="100000"/>
              </a:lnSpc>
            </a:pPr>
            <a:r>
              <a:rPr sz="1000" b="1" spc="-5" dirty="0">
                <a:latin typeface="Times New Roman"/>
                <a:cs typeface="Times New Roman"/>
              </a:rPr>
              <a:t>Академия </a:t>
            </a:r>
            <a:r>
              <a:rPr sz="1000" b="1" spc="-10" dirty="0">
                <a:latin typeface="Times New Roman"/>
                <a:cs typeface="Times New Roman"/>
              </a:rPr>
              <a:t>психологии </a:t>
            </a:r>
            <a:r>
              <a:rPr sz="1000" b="1" dirty="0">
                <a:latin typeface="Times New Roman"/>
                <a:cs typeface="Times New Roman"/>
              </a:rPr>
              <a:t>и </a:t>
            </a:r>
            <a:r>
              <a:rPr sz="1000" b="1" spc="-10" dirty="0" err="1">
                <a:latin typeface="Times New Roman"/>
                <a:cs typeface="Times New Roman"/>
              </a:rPr>
              <a:t>педагогики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71946" y="4875225"/>
            <a:ext cx="1400175" cy="167640"/>
          </a:xfrm>
          <a:custGeom>
            <a:avLst/>
            <a:gdLst/>
            <a:ahLst/>
            <a:cxnLst/>
            <a:rect l="l" t="t" r="r" b="b"/>
            <a:pathLst>
              <a:path w="1400175" h="167639">
                <a:moveTo>
                  <a:pt x="1400091" y="167639"/>
                </a:moveTo>
                <a:lnTo>
                  <a:pt x="0" y="167639"/>
                </a:lnTo>
                <a:lnTo>
                  <a:pt x="0" y="0"/>
                </a:lnTo>
                <a:lnTo>
                  <a:pt x="1400091" y="0"/>
                </a:lnTo>
                <a:lnTo>
                  <a:pt x="1400091" y="1676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96504" y="3937364"/>
            <a:ext cx="4145279" cy="6668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50" dirty="0">
              <a:latin typeface="Times New Roman"/>
              <a:cs typeface="Times New Roman"/>
            </a:endParaRPr>
          </a:p>
          <a:p>
            <a:pPr algn="ctr"/>
            <a:r>
              <a:rPr lang="ru-RU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г.Ростов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-на-Дону, 2025 </a:t>
            </a:r>
          </a:p>
          <a:p>
            <a:pPr marL="1905" algn="ctr">
              <a:lnSpc>
                <a:spcPct val="100000"/>
              </a:lnSpc>
            </a:pPr>
            <a:endParaRPr lang="ru-RU" sz="1100" b="1" spc="-10" dirty="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endParaRPr lang="ru-RU" sz="1100" b="1" spc="-1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9894" y="1878304"/>
            <a:ext cx="8318500" cy="8731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indent="450215" algn="ctr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16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ПРОСВЕЩЕНИЕ РОДИТЕЛЕЙ ДОШКОЛЬНИКОВ ПО ВОПРОСАМ ПАТРИОТИЧЕСКОГО ВОСПИТАНИЯ ДЕТЕЙ</a:t>
            </a:r>
            <a:endParaRPr lang="ru-RU" sz="1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4B424E-DA78-AA21-6D41-A5A707FF2F93}"/>
              </a:ext>
            </a:extLst>
          </p:cNvPr>
          <p:cNvSpPr txBox="1"/>
          <p:nvPr/>
        </p:nvSpPr>
        <p:spPr>
          <a:xfrm>
            <a:off x="2209800" y="270261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Жулина Галина Николаевна </a:t>
            </a:r>
            <a:endParaRPr lang="ru-RU" sz="1800" b="1" i="1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0" i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психологии развития ЮФУ</a:t>
            </a:r>
            <a:endParaRPr lang="ru-RU" sz="1800" b="0" i="1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79"/>
    </mc:Choice>
    <mc:Fallback xmlns="">
      <p:transition spd="slow" advTm="4527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725"/>
            <a:ext cx="9143999" cy="509277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4800" y="1276350"/>
            <a:ext cx="8336280" cy="18549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indent="450215" algn="just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b="1" kern="1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просвещение  </a:t>
            </a:r>
            <a:r>
              <a:rPr lang="ru-RU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 один  из  видов  деятельности  специалистов  системы  образования,  позволяющий  решать  различные  задачи,  в  числе  которых   повышение  психолого-педагогической  компетенции  родителей  (законных  представителей)</a:t>
            </a:r>
          </a:p>
          <a:p>
            <a:pPr indent="450215" algn="just" eaLnBrk="0" fontAlgn="base" hangingPunct="0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14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4800" y="2419350"/>
            <a:ext cx="8336280" cy="14746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kern="1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Психолого-педагогическая компетентность</a:t>
            </a:r>
            <a:r>
              <a:rPr lang="ru-RU" sz="1800" kern="1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сложное, многоаспектное образование, в структуру которого входит: знание родителей об основах психического развития ребенка; осознание своих прав и обязанностей по отношению к ребенку, социально-значимые мотивы взаимодействия; способы поведения и взаимоотношения с детьми адекватные нормам социальной культуры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9144000" cy="799465"/>
            <a:chOff x="0" y="0"/>
            <a:chExt cx="9144000" cy="79946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999" cy="79892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826072" cy="798925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862EAE9-BB84-3F11-2477-30EDE3339956}"/>
              </a:ext>
            </a:extLst>
          </p:cNvPr>
          <p:cNvSpPr txBox="1"/>
          <p:nvPr/>
        </p:nvSpPr>
        <p:spPr>
          <a:xfrm>
            <a:off x="4191000" y="4431058"/>
            <a:ext cx="462161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Яицкая Н.И., Цыбуленко Е.В. Психологическое просвещение как одна из форм профилактической работы педагога-психолога ДОУ // Образование и воспитание. - 2017. - №1.1. - С. 45-47. URL https://moluch.ru/th/4/archive/52/1779/.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67"/>
    </mc:Choice>
    <mc:Fallback xmlns="">
      <p:transition spd="slow" advTm="3286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6243" y="1536587"/>
            <a:ext cx="8130540" cy="1800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915" algn="just">
              <a:lnSpc>
                <a:spcPct val="100000"/>
              </a:lnSpc>
              <a:spcBef>
                <a:spcPts val="1200"/>
              </a:spcBef>
            </a:pPr>
            <a:endParaRPr lang="ru-RU" sz="1400" dirty="0">
              <a:latin typeface="Times New Roman"/>
              <a:cs typeface="Times New Roman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kern="1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Основная задача патриотического воспитания</a:t>
            </a:r>
            <a:r>
              <a:rPr lang="ru-RU" sz="1800" kern="1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— воспитание с любви к родителям, близким, дому, детскому саду, малой родине.</a:t>
            </a:r>
            <a:endParaRPr lang="ru-R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kern="1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Основная цель взаимодействия детского сада с семьей </a:t>
            </a:r>
            <a:r>
              <a:rPr lang="ru-RU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целенаправленное и систематическое повышение психолого-педагогической компетентности родителей в вопросах патриотического воспитания детей.</a:t>
            </a:r>
            <a:endParaRPr lang="ru-R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4535C8-3E52-910F-AA1D-EB474570A892}"/>
              </a:ext>
            </a:extLst>
          </p:cNvPr>
          <p:cNvSpPr txBox="1"/>
          <p:nvPr/>
        </p:nvSpPr>
        <p:spPr>
          <a:xfrm>
            <a:off x="556243" y="1004085"/>
            <a:ext cx="8054357" cy="407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Роль семьи в патриотическом воспитании дошкольников</a:t>
            </a:r>
            <a:endParaRPr lang="ru-RU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56"/>
    </mc:Choice>
    <mc:Fallback xmlns="">
      <p:transition spd="slow" advTm="4315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11ED1-3FA9-435B-DE5D-A0ABB49FE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0097F4B-B710-33DD-2616-068C8B8FD952}"/>
              </a:ext>
            </a:extLst>
          </p:cNvPr>
          <p:cNvSpPr txBox="1"/>
          <p:nvPr/>
        </p:nvSpPr>
        <p:spPr>
          <a:xfrm>
            <a:off x="556243" y="1352550"/>
            <a:ext cx="8130540" cy="36507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indent="450215" algn="just">
              <a:buNone/>
            </a:pPr>
            <a:r>
              <a:rPr lang="ru-RU" sz="12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Ц</a:t>
            </a:r>
            <a:r>
              <a:rPr lang="ru-RU" sz="1200" b="1" kern="1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ели патриотического воспитания дошкольников</a:t>
            </a:r>
            <a:r>
              <a:rPr lang="ru-RU" sz="1200" kern="1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ru-RU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Times New Roman" panose="02020603050405020304" pitchFamily="18" charset="0"/>
              <a:buChar char="―"/>
            </a:pPr>
            <a:r>
              <a:rPr lang="ru-RU" sz="12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и</a:t>
            </a:r>
            <a:r>
              <a:rPr lang="ru-R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зучение семьи с целью выявления особенностей воспитания в семье.</a:t>
            </a:r>
          </a:p>
          <a:p>
            <a:pPr marL="171450" indent="-171450" algn="just">
              <a:buFont typeface="Times New Roman" panose="02020603050405020304" pitchFamily="18" charset="0"/>
              <a:buChar char="―"/>
            </a:pPr>
            <a:r>
              <a:rPr lang="ru-RU" sz="12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у</a:t>
            </a:r>
            <a:r>
              <a:rPr lang="ru-R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становление контактов с членами семьи с целью согласования воспитательных воздействий на ребенка.</a:t>
            </a:r>
          </a:p>
          <a:p>
            <a:pPr marL="171450" indent="-171450" algn="just">
              <a:buFont typeface="Times New Roman" panose="02020603050405020304" pitchFamily="18" charset="0"/>
              <a:buChar char="―"/>
            </a:pPr>
            <a:r>
              <a:rPr lang="ru-RU" sz="12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</a:t>
            </a:r>
            <a:r>
              <a:rPr lang="ru-R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сихолого-педагогическое просвещение родителей с целью повышения педагогического образования в вопросах патриотического воспитания детей.</a:t>
            </a:r>
          </a:p>
          <a:p>
            <a:pPr indent="450215" algn="just">
              <a:buNone/>
            </a:pPr>
            <a:endParaRPr lang="ru-RU" sz="1200" b="1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0215" algn="just">
              <a:buNone/>
            </a:pPr>
            <a:r>
              <a:rPr lang="ru-RU" sz="1200" b="1" kern="1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Задачи патриотического воспитания дошкольников</a:t>
            </a:r>
            <a:r>
              <a:rPr lang="ru-RU" sz="1200" kern="1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являются:</a:t>
            </a:r>
          </a:p>
          <a:p>
            <a:pPr algn="just"/>
            <a:r>
              <a:rPr lang="ru-R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— воспитание у ребенка любви и привязанности к своей семье, дому, детскому саду, улице, городу;</a:t>
            </a:r>
          </a:p>
          <a:p>
            <a:pPr algn="just"/>
            <a:r>
              <a:rPr lang="ru-R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— формирование бережного отношения к природе и всему живому;</a:t>
            </a:r>
          </a:p>
          <a:p>
            <a:pPr algn="just"/>
            <a:r>
              <a:rPr lang="ru-R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— воспитание уважения к труду;</a:t>
            </a:r>
          </a:p>
          <a:p>
            <a:pPr algn="just"/>
            <a:r>
              <a:rPr lang="ru-R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— развитие интереса к русским традициям и промыслам;</a:t>
            </a:r>
          </a:p>
          <a:p>
            <a:pPr algn="just"/>
            <a:r>
              <a:rPr lang="ru-R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— формирование элементарных знаний о правах человека;</a:t>
            </a:r>
          </a:p>
          <a:p>
            <a:pPr algn="just"/>
            <a:r>
              <a:rPr lang="ru-R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расширение представлений о городах России;</a:t>
            </a:r>
          </a:p>
          <a:p>
            <a:pPr algn="just"/>
            <a:r>
              <a:rPr lang="ru-R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— знакомство детей с символами государства (герб, флаг, гимн);</a:t>
            </a:r>
          </a:p>
          <a:p>
            <a:pPr algn="just"/>
            <a:r>
              <a:rPr lang="ru-R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— развитие чувства ответственности и гордости за достижения страны;</a:t>
            </a:r>
          </a:p>
          <a:p>
            <a:pPr algn="just"/>
            <a:r>
              <a:rPr lang="ru-R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— формирование толерантности, чувства уважения к другим народам, их традициям.</a:t>
            </a:r>
          </a:p>
          <a:p>
            <a:pPr indent="450215" algn="just">
              <a:buNone/>
            </a:pPr>
            <a:endParaRPr lang="ru-RU" sz="800" i="1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0215" algn="r">
              <a:buNone/>
            </a:pPr>
            <a:endParaRPr lang="ru-RU" sz="800" i="1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0215" algn="r">
              <a:buNone/>
            </a:pPr>
            <a:r>
              <a:rPr lang="ru-RU" sz="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Организация просвещения родителей в дошкольной образовательной </a:t>
            </a:r>
            <a:r>
              <a:rPr lang="ru-RU" sz="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организации. </a:t>
            </a:r>
          </a:p>
          <a:p>
            <a:pPr indent="450215" algn="r">
              <a:buNone/>
            </a:pPr>
            <a:r>
              <a:rPr lang="ru-RU" sz="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Методические рекомендации / Автор-сост.: Н.И. Дубровина. – Мурманск: ГАУДПО МО «Институт развития</a:t>
            </a:r>
            <a:r>
              <a:rPr lang="ru-RU" sz="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образования», 2020. – 44 с.</a:t>
            </a:r>
            <a:endParaRPr lang="ru-RU" sz="8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57AF78-F69E-A739-A199-99DF91FE99ED}"/>
              </a:ext>
            </a:extLst>
          </p:cNvPr>
          <p:cNvSpPr txBox="1"/>
          <p:nvPr/>
        </p:nvSpPr>
        <p:spPr>
          <a:xfrm>
            <a:off x="556243" y="895350"/>
            <a:ext cx="8054357" cy="407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Цели и задачи патриотического воспитания дошкольников</a:t>
            </a:r>
            <a:endParaRPr lang="ru-RU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7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274"/>
    </mc:Choice>
    <mc:Fallback xmlns="">
      <p:transition spd="slow" advTm="6127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EF144-7F6F-8876-AE7F-1EA5A9926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FAB484-35C7-6FDE-B722-BD2986A973D9}"/>
              </a:ext>
            </a:extLst>
          </p:cNvPr>
          <p:cNvSpPr txBox="1"/>
          <p:nvPr/>
        </p:nvSpPr>
        <p:spPr>
          <a:xfrm>
            <a:off x="563331" y="895350"/>
            <a:ext cx="8054357" cy="1014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/>
            <a:r>
              <a:rPr lang="ru-RU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Этапы психолого-педагогического просвещения родителей </a:t>
            </a:r>
          </a:p>
          <a:p>
            <a:pPr indent="450215" algn="ctr"/>
            <a:r>
              <a:rPr lang="ru-RU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по вопросам патриотического воспитания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endParaRPr lang="ru-RU" sz="2000" b="1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93E0E344-B8BB-70D1-0282-8FAB925B26FA}"/>
              </a:ext>
            </a:extLst>
          </p:cNvPr>
          <p:cNvGraphicFramePr/>
          <p:nvPr/>
        </p:nvGraphicFramePr>
        <p:xfrm>
          <a:off x="526312" y="1581150"/>
          <a:ext cx="8236688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67119ED-AD1B-CCF2-B08B-B881C94ABD4D}"/>
              </a:ext>
            </a:extLst>
          </p:cNvPr>
          <p:cNvSpPr txBox="1"/>
          <p:nvPr/>
        </p:nvSpPr>
        <p:spPr>
          <a:xfrm>
            <a:off x="4343400" y="440055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900" i="1" dirty="0" err="1"/>
              <a:t>Вертипрахова</a:t>
            </a:r>
            <a:r>
              <a:rPr lang="ru-RU" sz="900" i="1" dirty="0"/>
              <a:t> Е.Ю., </a:t>
            </a:r>
            <a:r>
              <a:rPr lang="ru-RU" sz="900" i="1" dirty="0" err="1"/>
              <a:t>Шишмакова</a:t>
            </a:r>
            <a:r>
              <a:rPr lang="ru-RU" sz="900" i="1" dirty="0"/>
              <a:t> И.В. </a:t>
            </a:r>
            <a:r>
              <a:rPr lang="ru-RU" sz="900" i="1"/>
              <a:t>Формирование </a:t>
            </a:r>
            <a:r>
              <a:rPr lang="ru-RU" sz="900" i="1" dirty="0"/>
              <a:t>психолого-педагогической компетентности родителей в вопросах патриотического воспитания детей https://s-ba.ru/tpost/vdy32hhct1-formirovanie-psihologo-pedagogicheskoi-k?ysclid=m8vi4x92fh546669847</a:t>
            </a:r>
          </a:p>
        </p:txBody>
      </p:sp>
    </p:spTree>
    <p:extLst>
      <p:ext uri="{BB962C8B-B14F-4D97-AF65-F5344CB8AC3E}">
        <p14:creationId xmlns:p14="http://schemas.microsoft.com/office/powerpoint/2010/main" val="133031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022"/>
    </mc:Choice>
    <mc:Fallback xmlns="">
      <p:transition spd="slow" advTm="20202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728EA-5E57-36B4-7513-65F79B363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3149073-A7D8-0BAA-C104-0E92D7326311}"/>
              </a:ext>
            </a:extLst>
          </p:cNvPr>
          <p:cNvSpPr txBox="1"/>
          <p:nvPr/>
        </p:nvSpPr>
        <p:spPr>
          <a:xfrm>
            <a:off x="556243" y="1352550"/>
            <a:ext cx="8130540" cy="3813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Оформление рисунков «Мой любимый город»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Поисковая деятельность: подбор познавательных статей из истории города экскурсии с фотокамерой, видеосъемкой (практическая  помощь родителей)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Практикумы, мастер-класс «Изготовление народных, обрядовых кукол»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Конкурсы, спортивные мероприятия: «Мы - читающая семья!», «Мама, папа, я - спортивная семья»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Вечер народных игр и забав «Как играли наши бабушки и дедушки»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</a:t>
            </a:r>
            <a:r>
              <a:rPr lang="ru-RU" sz="1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етод «Семейных проектов».</a:t>
            </a:r>
            <a:endParaRPr lang="ru-RU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</a:t>
            </a:r>
            <a:r>
              <a:rPr lang="ru-R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одительские уголки, где помещаются консультативный материал, фотовыставки, фото стенды, мини библиотеки; памятки-рекомендации; буклеты; папки-передвижки.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</a:t>
            </a:r>
            <a:r>
              <a:rPr lang="ru-R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рганизация маршрутов выходного дня </a:t>
            </a:r>
            <a:r>
              <a:rPr lang="ru-RU" sz="1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«Семейный поход»</a:t>
            </a:r>
            <a:endParaRPr lang="ru-RU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Проектная деятельность «Наши руки не знают скуки».</a:t>
            </a:r>
          </a:p>
          <a:p>
            <a:pPr marL="628650" lvl="1" indent="-171450" algn="just">
              <a:buFont typeface="Wingdings" panose="05000000000000000000" pitchFamily="2" charset="2"/>
              <a:buChar char="ü"/>
            </a:pPr>
            <a:r>
              <a:rPr lang="ru-R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«Герб нашей семьи».</a:t>
            </a:r>
          </a:p>
          <a:p>
            <a:pPr marL="628650" lvl="1" indent="-171450" algn="just">
              <a:buFont typeface="Wingdings" panose="05000000000000000000" pitchFamily="2" charset="2"/>
              <a:buChar char="ü"/>
            </a:pPr>
            <a:r>
              <a:rPr lang="ru-R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«Мастерская Деда Мороза».</a:t>
            </a:r>
          </a:p>
          <a:p>
            <a:pPr marL="628650" lvl="1" indent="-171450" algn="just">
              <a:buFont typeface="Wingdings" panose="05000000000000000000" pitchFamily="2" charset="2"/>
              <a:buChar char="ü"/>
            </a:pPr>
            <a:r>
              <a:rPr lang="ru-R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«Мамины умелые руки»</a:t>
            </a:r>
          </a:p>
          <a:p>
            <a:pPr marL="628650" lvl="1" indent="-171450" algn="just">
              <a:buFont typeface="Wingdings" panose="05000000000000000000" pitchFamily="2" charset="2"/>
              <a:buChar char="ü"/>
            </a:pPr>
            <a:r>
              <a:rPr lang="ru-R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«Ромашка добра» </a:t>
            </a:r>
          </a:p>
          <a:p>
            <a:pPr marL="628650" lvl="1" indent="-171450" algn="just">
              <a:buFont typeface="Wingdings" panose="05000000000000000000" pitchFamily="2" charset="2"/>
              <a:buChar char="ü"/>
            </a:pPr>
            <a:r>
              <a:rPr lang="ru-R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«Деньги в сказках» (мини-книжки, текст составлен самостоятельно)</a:t>
            </a:r>
          </a:p>
          <a:p>
            <a:pPr marL="628650" lvl="1" indent="-171450" algn="just">
              <a:buFont typeface="Wingdings" panose="05000000000000000000" pitchFamily="2" charset="2"/>
              <a:buChar char="ü"/>
            </a:pPr>
            <a:r>
              <a:rPr lang="ru-RU" sz="1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«Космос»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0215" algn="just">
              <a:buNone/>
            </a:pPr>
            <a:endParaRPr lang="ru-RU" sz="800" i="1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0215" algn="r">
              <a:buNone/>
            </a:pPr>
            <a:r>
              <a:rPr lang="ru-RU" sz="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Вовлечение родителей в образовательный процесс по гражданско-патриотическому </a:t>
            </a:r>
          </a:p>
          <a:p>
            <a:pPr indent="450215" algn="r">
              <a:buNone/>
            </a:pPr>
            <a:r>
              <a:rPr lang="ru-RU" sz="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воспитанию детей дошкольного возраста https://1art.tvoysadik.ru/?section_id=114</a:t>
            </a:r>
            <a:endParaRPr lang="ru-RU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DF5847-91F2-4482-A6CE-498DD5B7D3FD}"/>
              </a:ext>
            </a:extLst>
          </p:cNvPr>
          <p:cNvSpPr txBox="1"/>
          <p:nvPr/>
        </p:nvSpPr>
        <p:spPr>
          <a:xfrm>
            <a:off x="556243" y="895350"/>
            <a:ext cx="8054357" cy="407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Традиционные и нетрадиционные формы работы с родителями</a:t>
            </a:r>
            <a:endParaRPr lang="ru-R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06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818"/>
    </mc:Choice>
    <mc:Fallback xmlns="">
      <p:transition spd="slow" advTm="18481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75344-BC16-F2BB-B209-924DEA27C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1DFEEBC-6B8D-A28B-0DE9-CAE7A6AEC422}"/>
              </a:ext>
            </a:extLst>
          </p:cNvPr>
          <p:cNvSpPr txBox="1"/>
          <p:nvPr/>
        </p:nvSpPr>
        <p:spPr>
          <a:xfrm>
            <a:off x="556243" y="1352550"/>
            <a:ext cx="8130540" cy="30517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indent="450215" algn="just">
              <a:buNone/>
            </a:pPr>
            <a:endParaRPr lang="ru-RU" sz="800" i="1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возрастет активность родителей по подготовке и проведению совместных мероприятий в ДОУ,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увеличится посещаемость родителями проводимых в детском саду мероприятий;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установится благоприятная эмоциональная атмосфера взаимопонимания и доверительных отношений между всеми участниками педагогического процесса;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обогатятся педагогические знания родителей по проблеме патриотического воспитания;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изменится позиция родителей, теперь они не зрители и наблюдатели, а активные участники жизни детского сада.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indent="450215" algn="r">
              <a:buNone/>
            </a:pPr>
            <a:endParaRPr lang="ru-RU" sz="800" i="1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3111D-B05E-C762-36BC-8DB5A631FF5D}"/>
              </a:ext>
            </a:extLst>
          </p:cNvPr>
          <p:cNvSpPr txBox="1"/>
          <p:nvPr/>
        </p:nvSpPr>
        <p:spPr>
          <a:xfrm>
            <a:off x="556243" y="895350"/>
            <a:ext cx="8054357" cy="737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20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</a:t>
            </a:r>
            <a:r>
              <a:rPr lang="ru-RU" sz="2000" b="1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психолого-педагогического просвещения родителей </a:t>
            </a:r>
            <a:endParaRPr lang="ru-RU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02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26"/>
    </mc:Choice>
    <mc:Fallback xmlns="">
      <p:transition spd="slow" advTm="6072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0370" y="2134870"/>
            <a:ext cx="322326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0" spc="-5" dirty="0" err="1">
                <a:latin typeface="Times New Roman"/>
                <a:cs typeface="Times New Roman"/>
              </a:rPr>
              <a:t>Спасибо</a:t>
            </a:r>
            <a:r>
              <a:rPr sz="2700" b="0" spc="-110" dirty="0">
                <a:latin typeface="Times New Roman"/>
                <a:cs typeface="Times New Roman"/>
              </a:rPr>
              <a:t> </a:t>
            </a:r>
            <a:r>
              <a:rPr sz="2700" b="0" spc="-5" dirty="0">
                <a:latin typeface="Times New Roman"/>
                <a:cs typeface="Times New Roman"/>
              </a:rPr>
              <a:t>за</a:t>
            </a:r>
            <a:r>
              <a:rPr sz="2700" b="0" spc="-120" dirty="0">
                <a:latin typeface="Times New Roman"/>
                <a:cs typeface="Times New Roman"/>
              </a:rPr>
              <a:t> </a:t>
            </a:r>
            <a:r>
              <a:rPr sz="2700" b="0" spc="-5" dirty="0">
                <a:latin typeface="Times New Roman"/>
                <a:cs typeface="Times New Roman"/>
              </a:rPr>
              <a:t>внимание</a:t>
            </a:r>
            <a:r>
              <a:rPr sz="2700" b="0" spc="-5" dirty="0">
                <a:latin typeface="Cambria"/>
                <a:cs typeface="Cambria"/>
              </a:rPr>
              <a:t>!</a:t>
            </a:r>
            <a:endParaRPr sz="2700" dirty="0">
              <a:latin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7"/>
    </mc:Choice>
    <mc:Fallback xmlns="">
      <p:transition spd="slow" advTm="3767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825</Words>
  <Application>Microsoft Office PowerPoint</Application>
  <PresentationFormat>Экран (16:9)</PresentationFormat>
  <Paragraphs>94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Aptos</vt:lpstr>
      <vt:lpstr>Arial</vt:lpstr>
      <vt:lpstr>Calibri</vt:lpstr>
      <vt:lpstr>Cambria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Заваринская презентация на защиту 22.06</dc:title>
  <cp:lastModifiedBy>Жулина Галина Николаевна</cp:lastModifiedBy>
  <cp:revision>15</cp:revision>
  <dcterms:created xsi:type="dcterms:W3CDTF">2024-12-11T20:23:17Z</dcterms:created>
  <dcterms:modified xsi:type="dcterms:W3CDTF">2025-03-30T10:45:20Z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